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9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47EA55-949A-D640-9812-F81286F31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248DFD-7E39-F840-8DA6-C8B44B870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6EC264-739C-DC44-AB16-A1E0695A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0CF617-EE45-1F4B-9D22-B4D9DE92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61604D-D608-9D4A-AE63-F53F595E2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15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1BCCD-07E6-D74C-8018-CA9DD1F1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F67456-CB04-CB4E-AF8E-9AF9A56C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D566AA-BD72-8846-994F-0E3F9886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061FB7-90A3-BB41-80A5-EA5CFFDD6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5A6112-9F1C-564F-BDF0-0C05A29A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74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D9F3B9-A3A6-8E4A-B346-D61A4B3CA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E9017D-3A22-E245-9E85-40F9EDF03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630489-349F-DF41-B9D3-842BB67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02723-CB04-3C4F-896D-731A4398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673B8C-FCD0-A844-AA56-EE9C597B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79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1AC814-12CF-9247-9346-5532CF2F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049717-3872-5241-8CBB-75F3364D9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9A03EDE-1A69-2641-A04D-303614DCE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CE7B4-E405-A843-8037-979E04D8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EBBA04-DD0B-8843-AFF9-A574A28D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4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2E64B4-3EA9-854E-9418-70AD7A07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AB62F9-BBD7-074C-BE05-E4F46C5EA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FBAFC0-7F8E-5D4A-B105-9861E189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8BEA26-8C49-D14B-AE33-C4C4E1E63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99DE09-BBDC-EC40-A588-356EF9ED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77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B8EABD-0F90-0E4F-A056-4798ADDBF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71A377-54DD-D644-B5D4-224FC8C57C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0C378-CDAD-AB40-92C0-C309FBD62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99A61A8-58A8-7547-828D-295E52C5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27C89F-D113-5044-AE59-DABED2F3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35943A-FF60-C248-88FF-FE6A282FC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645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86379-3AC8-D847-934D-73D943E5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91A705-AEC9-0141-9CC2-8682A11B3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E90424-5D35-B741-AC40-326B42435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D9F775A-BC80-4A46-BB9E-259A372D4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48017D-DC75-3144-9124-8D93A5C94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3DAB1C0-5DE9-184A-BDF7-659207C7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86D8ED-87C7-EB46-95D0-CD79187A9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29960A0-2F70-4344-8836-22C26C45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3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5EF8F-DF7B-754F-BECC-0F5707DE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7B59A8-DCBF-DE48-90E3-175D2882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A90335-CEF4-8E43-8F2A-B0C85FD0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7B9D9B-E0C8-4E48-A277-6FC15B174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527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A796CDD-C289-F043-B93C-776F3EF41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E62D7E-9C35-984E-90EA-1A51AF55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79D02BB-EE67-EC44-BD56-FB7A50BF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890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B69E7-0967-0C42-A1E3-289B5FF1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828F4-06E4-7E43-A8D7-6B6E630DF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EA0979-1EEB-084B-ACE0-3BCE168A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9DAE73-3351-074D-95B2-D69AAD45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764B205-931C-854C-8C2D-E6DDD728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973505-A668-474B-B937-B2F828C3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6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3B17E-021B-3541-A22A-A9203C56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D59CCEF-3836-5C48-9597-0244DA780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A40A89-5690-7D42-B943-D5FAC1D13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33178D2-E367-634A-BED1-FE556CD1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576823B-5E06-574F-A0ED-FFDBDEEB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BA969D-D25E-6540-8C3E-A1FC9CD0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35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AB8FA93-475E-214B-8444-447C7341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3BA7D7-2012-BE48-BDC4-1502F51CD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9D9C64-F4F9-0F40-99C9-433278D68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6FA2A-92A6-3E4D-A235-016746F93353}" type="datetimeFigureOut">
              <a:rPr lang="nl-NL" smtClean="0"/>
              <a:t>08-05-19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202CC8-E078-6F47-99A6-026591FFD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5A97A6-276F-C04E-84EA-690D75373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68AF-BA0D-4B4E-8154-373DC7639D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09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essaurtrainingen.com/blog/de-aanpak-van-kindermishandeling-en-huiselijk-geweld-is-teamwor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?id=15&amp;arrangement=106286#!page-355280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D3570E0-F9BC-EB4A-824B-50EA3C30FF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/>
          </a:blip>
          <a:srcRect t="676"/>
          <a:stretch/>
        </p:blipFill>
        <p:spPr>
          <a:xfrm>
            <a:off x="20" y="377372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D623FF-D4E3-6A48-8EF4-EFE147CFD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Kinder-EHBO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8DFF42-B7C3-2E42-B960-E7E8CD464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1376716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A40F1-D9F7-F941-8DBF-5087E262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4ADF62-005B-1445-B61E-EF24A4A7B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Brandwonden: wat is het eerste wat je doet? Wat mag je absoluut niet doen? </a:t>
            </a:r>
          </a:p>
          <a:p>
            <a:r>
              <a:rPr lang="nl-NL" dirty="0"/>
              <a:t>Direct onder een lauwe kraan, zacht stromend water. Alleen kleren uit doen wat niet aan de wond zit vastgeplakt. </a:t>
            </a:r>
          </a:p>
          <a:p>
            <a:endParaRPr lang="nl-NL" dirty="0"/>
          </a:p>
          <a:p>
            <a:r>
              <a:rPr lang="nl-NL" dirty="0"/>
              <a:t>Wondverzorging: hoe leg je een wonddrukverband aan? </a:t>
            </a:r>
          </a:p>
          <a:p>
            <a:r>
              <a:rPr lang="nl-NL" dirty="0">
                <a:solidFill>
                  <a:srgbClr val="FF0000"/>
                </a:solidFill>
              </a:rPr>
              <a:t>(1)</a:t>
            </a:r>
            <a:r>
              <a:rPr lang="nl-NL" dirty="0"/>
              <a:t>Wondsnelverband; </a:t>
            </a:r>
            <a:r>
              <a:rPr lang="nl-NL" dirty="0">
                <a:solidFill>
                  <a:srgbClr val="FF0000"/>
                </a:solidFill>
              </a:rPr>
              <a:t>(2)</a:t>
            </a:r>
            <a:r>
              <a:rPr lang="nl-NL" dirty="0"/>
              <a:t> 10 minuten druk uitoefenen op de wond; </a:t>
            </a:r>
            <a:r>
              <a:rPr lang="nl-NL" dirty="0">
                <a:solidFill>
                  <a:srgbClr val="FF0000"/>
                </a:solidFill>
              </a:rPr>
              <a:t>(3)</a:t>
            </a:r>
            <a:r>
              <a:rPr lang="nl-NL" dirty="0"/>
              <a:t>zwachtel en het laatste stukje van de rol gebruiken/vette watten om druk uit te oefenen; </a:t>
            </a:r>
            <a:r>
              <a:rPr lang="nl-NL" dirty="0">
                <a:solidFill>
                  <a:srgbClr val="FF0000"/>
                </a:solidFill>
              </a:rPr>
              <a:t>(4)</a:t>
            </a:r>
            <a:r>
              <a:rPr lang="nl-NL" dirty="0"/>
              <a:t>kleefpleister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02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434A7-3BB5-6F4B-B1B1-3933A4A9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  <a:r>
              <a:rPr lang="nl-NL"/>
              <a:t>: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A0D8FE-C0EE-2B4D-8462-A0094E3E2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Blok 1: Kindermishandeling</a:t>
            </a:r>
          </a:p>
          <a:p>
            <a:r>
              <a:rPr lang="nl-NL" dirty="0"/>
              <a:t>Blok 2: reanimatie </a:t>
            </a:r>
          </a:p>
        </p:txBody>
      </p:sp>
    </p:spTree>
    <p:extLst>
      <p:ext uri="{BB962C8B-B14F-4D97-AF65-F5344CB8AC3E}">
        <p14:creationId xmlns:p14="http://schemas.microsoft.com/office/powerpoint/2010/main" val="317916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EB9BF-7734-474C-A7C9-214632CC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nl-NL" dirty="0"/>
              <a:t>Theorie: Kindermishandeling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0667F-EF5F-6C47-97DD-0B5AB7D1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nl-NL" dirty="0"/>
              <a:t>Signaleren kindermishandeling:</a:t>
            </a:r>
          </a:p>
          <a:p>
            <a:r>
              <a:rPr lang="nl-NL" dirty="0"/>
              <a:t>Herkennen van vormen van kindermishandeling, protocol toepassen, melden bij veilig thuis.</a:t>
            </a:r>
          </a:p>
          <a:p>
            <a:r>
              <a:rPr lang="nl-NL" dirty="0"/>
              <a:t>Downloaden: app meldcode kindermishandeling.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0C18EF-2504-0E42-B77B-E145997D8E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5229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28F29-A82B-AE49-ACD7-983E1C9F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 kindermishandeling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3CCF6B-C934-FB4D-9130-47E4BD184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Waarom bij kinder-EHBO? Blz. 17 van boekje eerste hulp aan kinderen. 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https://dessaurtrainingen.com/blog/de-aanpak-van-kindermishandeling-en-huiselijk-geweld-is-teamwork/</a:t>
            </a:r>
            <a:endParaRPr lang="nl-NL" dirty="0"/>
          </a:p>
          <a:p>
            <a:endParaRPr lang="nl-NL" dirty="0"/>
          </a:p>
          <a:p>
            <a:r>
              <a:rPr lang="nl-NL" dirty="0"/>
              <a:t>21 bespreektips om 21 minuten met elkaar in gesprek te gaan. In groepjes van 4-6 in gesprek gaan aan de hand van de bespreektips.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13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1325E-7B56-9B43-8CB4-8B27A01D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8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21F5C-BBB7-9A4C-8C8C-C4B435890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Er worden vijf vormen van kindermishandeling onderscheiden. Welke vormen zijn dit?</a:t>
            </a:r>
            <a:endParaRPr lang="nl-NL" dirty="0"/>
          </a:p>
          <a:p>
            <a:pPr lvl="0"/>
            <a:r>
              <a:rPr lang="nl-NL" dirty="0"/>
              <a:t>Maak een </a:t>
            </a:r>
            <a:r>
              <a:rPr lang="nl-NL" dirty="0" err="1"/>
              <a:t>Infographic</a:t>
            </a:r>
            <a:r>
              <a:rPr lang="nl-NL" dirty="0"/>
              <a:t> of poster waarop je deze vijf vormen uitlegt en hoe en waar je als hulpverlener dit moet melden.</a:t>
            </a:r>
          </a:p>
          <a:p>
            <a:pPr lvl="0"/>
            <a:r>
              <a:rPr lang="nl-NL" dirty="0"/>
              <a:t>Vermeld ook welke signalen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kinderen</a:t>
            </a:r>
            <a:r>
              <a:rPr lang="nl-NL" dirty="0"/>
              <a:t> en 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ouders</a:t>
            </a:r>
            <a:r>
              <a:rPr lang="nl-NL" dirty="0"/>
              <a:t> afgeven, die kunnen duiden of kindermishandeling het geval kan zijn. </a:t>
            </a:r>
          </a:p>
          <a:p>
            <a:pPr lvl="0"/>
            <a:r>
              <a:rPr lang="nl-NL" dirty="0"/>
              <a:t>Gebruik de informatie uit de app kindermishandeling, bijv. de signalenlijst 0-4 jaar.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706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97308-1584-C94B-83DA-754EB670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Blok 2: Reanimatie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31F7DB-FFEB-DC4A-B128-EC51B5CC6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https://maken.wikiwijs.nl/?id=15&amp;arrangement=106286#!page-3552804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Bij kinderen is de oorzaak vaak verslikking/verstikking.</a:t>
            </a:r>
          </a:p>
          <a:p>
            <a:r>
              <a:rPr lang="nl-NL" dirty="0"/>
              <a:t>Bij volwassenen is de oorzaak vaak een hartstilstand.</a:t>
            </a:r>
          </a:p>
          <a:p>
            <a:endParaRPr lang="nl-NL" dirty="0"/>
          </a:p>
          <a:p>
            <a:r>
              <a:rPr lang="nl-NL" dirty="0"/>
              <a:t>Oefenen en gebruik maken van de AED.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299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D7C747-470E-7844-A073-A8F45C6A0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Afsluiten: toets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EEEFFA-B74B-3B43-8DD3-E805B882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Zoek uit welke begrippen (rechts) op welke plaats in het schema horen.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5D4FB4-E10A-8244-BBC7-738FE2746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942020"/>
            <a:ext cx="6250769" cy="481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556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Macintosh PowerPoint</Application>
  <PresentationFormat>Breedbeeld</PresentationFormat>
  <Paragraphs>37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Kinder-EHBO</vt:lpstr>
      <vt:lpstr>Vorige les</vt:lpstr>
      <vt:lpstr>Vandaag: </vt:lpstr>
      <vt:lpstr>Theorie: Kindermishandeling </vt:lpstr>
      <vt:lpstr>Theorie kindermishandeling</vt:lpstr>
      <vt:lpstr>Opdracht 8</vt:lpstr>
      <vt:lpstr>Blok 2: Reanimatie </vt:lpstr>
      <vt:lpstr>Afsluiten: toets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Kinder-EHBO</dc:title>
  <dc:creator>Geertje Klip vd Veen</dc:creator>
  <cp:lastModifiedBy>Geertje Klip vd Veen</cp:lastModifiedBy>
  <cp:revision>2</cp:revision>
  <dcterms:created xsi:type="dcterms:W3CDTF">2019-03-12T08:54:22Z</dcterms:created>
  <dcterms:modified xsi:type="dcterms:W3CDTF">2019-05-08T18:49:50Z</dcterms:modified>
</cp:coreProperties>
</file>